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15"/>
  </p:notesMasterIdLst>
  <p:sldIdLst>
    <p:sldId id="256" r:id="rId5"/>
    <p:sldId id="259" r:id="rId6"/>
    <p:sldId id="262" r:id="rId7"/>
    <p:sldId id="271" r:id="rId8"/>
    <p:sldId id="265" r:id="rId9"/>
    <p:sldId id="268" r:id="rId10"/>
    <p:sldId id="270" r:id="rId11"/>
    <p:sldId id="266" r:id="rId12"/>
    <p:sldId id="258" r:id="rId13"/>
    <p:sldId id="269" r:id="rId14"/>
  </p:sldIdLst>
  <p:sldSz cx="12192000" cy="6858000"/>
  <p:notesSz cx="6858000" cy="987266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8608EA-21CE-439B-A852-08C7B8E3CE9C}" v="9" dt="2024-11-07T07:57:50.7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3" d="100"/>
          <a:sy n="93" d="100"/>
        </p:scale>
        <p:origin x="3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tte Maria Storm" userId="6d196d33-0770-4d9f-a031-4df85a94d0d0" providerId="ADAL" clId="{1AFF1249-7906-450C-ADB1-75CCDA9E1EFA}"/>
    <pc:docChg chg="custSel modSld">
      <pc:chgData name="Mette Maria Storm" userId="6d196d33-0770-4d9f-a031-4df85a94d0d0" providerId="ADAL" clId="{1AFF1249-7906-450C-ADB1-75CCDA9E1EFA}" dt="2024-11-06T13:16:15.727" v="604" actId="20577"/>
      <pc:docMkLst>
        <pc:docMk/>
      </pc:docMkLst>
      <pc:sldChg chg="modNotesTx">
        <pc:chgData name="Mette Maria Storm" userId="6d196d33-0770-4d9f-a031-4df85a94d0d0" providerId="ADAL" clId="{1AFF1249-7906-450C-ADB1-75CCDA9E1EFA}" dt="2024-11-06T13:11:12.566" v="76" actId="20577"/>
        <pc:sldMkLst>
          <pc:docMk/>
          <pc:sldMk cId="3815123914" sldId="259"/>
        </pc:sldMkLst>
      </pc:sldChg>
      <pc:sldChg chg="modNotesTx">
        <pc:chgData name="Mette Maria Storm" userId="6d196d33-0770-4d9f-a031-4df85a94d0d0" providerId="ADAL" clId="{1AFF1249-7906-450C-ADB1-75CCDA9E1EFA}" dt="2024-11-06T13:13:20.284" v="232" actId="20577"/>
        <pc:sldMkLst>
          <pc:docMk/>
          <pc:sldMk cId="3536563816" sldId="262"/>
        </pc:sldMkLst>
      </pc:sldChg>
      <pc:sldChg chg="modNotesTx">
        <pc:chgData name="Mette Maria Storm" userId="6d196d33-0770-4d9f-a031-4df85a94d0d0" providerId="ADAL" clId="{1AFF1249-7906-450C-ADB1-75CCDA9E1EFA}" dt="2024-11-06T13:15:37.983" v="513" actId="20577"/>
        <pc:sldMkLst>
          <pc:docMk/>
          <pc:sldMk cId="217441062" sldId="265"/>
        </pc:sldMkLst>
      </pc:sldChg>
      <pc:sldChg chg="modNotesTx">
        <pc:chgData name="Mette Maria Storm" userId="6d196d33-0770-4d9f-a031-4df85a94d0d0" providerId="ADAL" clId="{1AFF1249-7906-450C-ADB1-75CCDA9E1EFA}" dt="2024-11-06T13:16:15.727" v="604" actId="20577"/>
        <pc:sldMkLst>
          <pc:docMk/>
          <pc:sldMk cId="2169923525" sldId="268"/>
        </pc:sldMkLst>
      </pc:sldChg>
      <pc:sldChg chg="modNotesTx">
        <pc:chgData name="Mette Maria Storm" userId="6d196d33-0770-4d9f-a031-4df85a94d0d0" providerId="ADAL" clId="{1AFF1249-7906-450C-ADB1-75CCDA9E1EFA}" dt="2024-11-06T13:14:34.632" v="434" actId="20577"/>
        <pc:sldMkLst>
          <pc:docMk/>
          <pc:sldMk cId="638051749" sldId="271"/>
        </pc:sldMkLst>
      </pc:sldChg>
    </pc:docChg>
  </pc:docChgLst>
  <pc:docChgLst>
    <pc:chgData name="Mette Maria Storm" userId="6d196d33-0770-4d9f-a031-4df85a94d0d0" providerId="ADAL" clId="{B9A8A50D-7DF4-4000-A12A-FCDA5A6D06CC}"/>
    <pc:docChg chg="custSel addSld delSld modSld sldOrd">
      <pc:chgData name="Mette Maria Storm" userId="6d196d33-0770-4d9f-a031-4df85a94d0d0" providerId="ADAL" clId="{B9A8A50D-7DF4-4000-A12A-FCDA5A6D06CC}" dt="2024-11-04T14:16:45.890" v="474" actId="6549"/>
      <pc:docMkLst>
        <pc:docMk/>
      </pc:docMkLst>
      <pc:sldChg chg="modSp mod">
        <pc:chgData name="Mette Maria Storm" userId="6d196d33-0770-4d9f-a031-4df85a94d0d0" providerId="ADAL" clId="{B9A8A50D-7DF4-4000-A12A-FCDA5A6D06CC}" dt="2024-11-04T14:04:39.049" v="266" actId="20577"/>
        <pc:sldMkLst>
          <pc:docMk/>
          <pc:sldMk cId="628120992" sldId="256"/>
        </pc:sldMkLst>
        <pc:spChg chg="mod">
          <ac:chgData name="Mette Maria Storm" userId="6d196d33-0770-4d9f-a031-4df85a94d0d0" providerId="ADAL" clId="{B9A8A50D-7DF4-4000-A12A-FCDA5A6D06CC}" dt="2024-11-04T14:04:39.049" v="266" actId="20577"/>
          <ac:spMkLst>
            <pc:docMk/>
            <pc:sldMk cId="628120992" sldId="256"/>
            <ac:spMk id="3" creationId="{FC478C86-32FA-47C2-AFDB-1E39D51CA095}"/>
          </ac:spMkLst>
        </pc:spChg>
      </pc:sldChg>
      <pc:sldChg chg="modSp modAnim">
        <pc:chgData name="Mette Maria Storm" userId="6d196d33-0770-4d9f-a031-4df85a94d0d0" providerId="ADAL" clId="{B9A8A50D-7DF4-4000-A12A-FCDA5A6D06CC}" dt="2024-11-04T14:08:55.868" v="308" actId="20577"/>
        <pc:sldMkLst>
          <pc:docMk/>
          <pc:sldMk cId="4034808857" sldId="258"/>
        </pc:sldMkLst>
        <pc:spChg chg="mod">
          <ac:chgData name="Mette Maria Storm" userId="6d196d33-0770-4d9f-a031-4df85a94d0d0" providerId="ADAL" clId="{B9A8A50D-7DF4-4000-A12A-FCDA5A6D06CC}" dt="2024-11-04T14:08:55.868" v="308" actId="20577"/>
          <ac:spMkLst>
            <pc:docMk/>
            <pc:sldMk cId="4034808857" sldId="258"/>
            <ac:spMk id="3" creationId="{DB2D580A-63C0-4648-AC64-0E71F68B367D}"/>
          </ac:spMkLst>
        </pc:spChg>
      </pc:sldChg>
      <pc:sldChg chg="modSp mod modAnim">
        <pc:chgData name="Mette Maria Storm" userId="6d196d33-0770-4d9f-a031-4df85a94d0d0" providerId="ADAL" clId="{B9A8A50D-7DF4-4000-A12A-FCDA5A6D06CC}" dt="2024-11-04T14:05:30.336" v="273"/>
        <pc:sldMkLst>
          <pc:docMk/>
          <pc:sldMk cId="3815123914" sldId="259"/>
        </pc:sldMkLst>
        <pc:spChg chg="mod">
          <ac:chgData name="Mette Maria Storm" userId="6d196d33-0770-4d9f-a031-4df85a94d0d0" providerId="ADAL" clId="{B9A8A50D-7DF4-4000-A12A-FCDA5A6D06CC}" dt="2024-11-04T14:05:11.826" v="270" actId="113"/>
          <ac:spMkLst>
            <pc:docMk/>
            <pc:sldMk cId="3815123914" sldId="259"/>
            <ac:spMk id="2" creationId="{91FF8CA8-356C-4E71-AAF0-2EDF94837911}"/>
          </ac:spMkLst>
        </pc:spChg>
        <pc:spChg chg="mod">
          <ac:chgData name="Mette Maria Storm" userId="6d196d33-0770-4d9f-a031-4df85a94d0d0" providerId="ADAL" clId="{B9A8A50D-7DF4-4000-A12A-FCDA5A6D06CC}" dt="2024-11-04T09:53:15.387" v="54" actId="5793"/>
          <ac:spMkLst>
            <pc:docMk/>
            <pc:sldMk cId="3815123914" sldId="259"/>
            <ac:spMk id="3" creationId="{711AD31A-16A2-4579-9A05-33A17A917810}"/>
          </ac:spMkLst>
        </pc:spChg>
      </pc:sldChg>
      <pc:sldChg chg="modSp mod ord modAnim">
        <pc:chgData name="Mette Maria Storm" userId="6d196d33-0770-4d9f-a031-4df85a94d0d0" providerId="ADAL" clId="{B9A8A50D-7DF4-4000-A12A-FCDA5A6D06CC}" dt="2024-11-04T14:15:08.479" v="451" actId="6549"/>
        <pc:sldMkLst>
          <pc:docMk/>
          <pc:sldMk cId="3536563816" sldId="262"/>
        </pc:sldMkLst>
        <pc:spChg chg="mod">
          <ac:chgData name="Mette Maria Storm" userId="6d196d33-0770-4d9f-a031-4df85a94d0d0" providerId="ADAL" clId="{B9A8A50D-7DF4-4000-A12A-FCDA5A6D06CC}" dt="2024-11-04T14:05:00.172" v="269" actId="113"/>
          <ac:spMkLst>
            <pc:docMk/>
            <pc:sldMk cId="3536563816" sldId="262"/>
            <ac:spMk id="2" creationId="{F019ADD8-C64B-4F2B-A89E-C87946576485}"/>
          </ac:spMkLst>
        </pc:spChg>
        <pc:spChg chg="mod">
          <ac:chgData name="Mette Maria Storm" userId="6d196d33-0770-4d9f-a031-4df85a94d0d0" providerId="ADAL" clId="{B9A8A50D-7DF4-4000-A12A-FCDA5A6D06CC}" dt="2024-11-04T14:15:08.479" v="451" actId="6549"/>
          <ac:spMkLst>
            <pc:docMk/>
            <pc:sldMk cId="3536563816" sldId="262"/>
            <ac:spMk id="3" creationId="{E3BA8BA9-CB19-4DF7-A9F9-045AB28BE9D2}"/>
          </ac:spMkLst>
        </pc:spChg>
      </pc:sldChg>
      <pc:sldChg chg="modSp mod modAnim">
        <pc:chgData name="Mette Maria Storm" userId="6d196d33-0770-4d9f-a031-4df85a94d0d0" providerId="ADAL" clId="{B9A8A50D-7DF4-4000-A12A-FCDA5A6D06CC}" dt="2024-11-04T14:06:48.556" v="279"/>
        <pc:sldMkLst>
          <pc:docMk/>
          <pc:sldMk cId="217441062" sldId="265"/>
        </pc:sldMkLst>
        <pc:spChg chg="mod">
          <ac:chgData name="Mette Maria Storm" userId="6d196d33-0770-4d9f-a031-4df85a94d0d0" providerId="ADAL" clId="{B9A8A50D-7DF4-4000-A12A-FCDA5A6D06CC}" dt="2024-11-04T14:00:38.950" v="259" actId="20577"/>
          <ac:spMkLst>
            <pc:docMk/>
            <pc:sldMk cId="217441062" sldId="265"/>
            <ac:spMk id="3" creationId="{09B28EC4-143A-78E1-BFA5-A7715FE5AE8A}"/>
          </ac:spMkLst>
        </pc:spChg>
        <pc:spChg chg="mod">
          <ac:chgData name="Mette Maria Storm" userId="6d196d33-0770-4d9f-a031-4df85a94d0d0" providerId="ADAL" clId="{B9A8A50D-7DF4-4000-A12A-FCDA5A6D06CC}" dt="2024-11-04T14:06:31.842" v="277" actId="1076"/>
          <ac:spMkLst>
            <pc:docMk/>
            <pc:sldMk cId="217441062" sldId="265"/>
            <ac:spMk id="4" creationId="{C41397F4-7043-2868-582F-900893D76868}"/>
          </ac:spMkLst>
        </pc:spChg>
      </pc:sldChg>
      <pc:sldChg chg="modAnim">
        <pc:chgData name="Mette Maria Storm" userId="6d196d33-0770-4d9f-a031-4df85a94d0d0" providerId="ADAL" clId="{B9A8A50D-7DF4-4000-A12A-FCDA5A6D06CC}" dt="2024-11-04T14:08:23.380" v="297"/>
        <pc:sldMkLst>
          <pc:docMk/>
          <pc:sldMk cId="2337507727" sldId="266"/>
        </pc:sldMkLst>
      </pc:sldChg>
      <pc:sldChg chg="modSp modAnim">
        <pc:chgData name="Mette Maria Storm" userId="6d196d33-0770-4d9f-a031-4df85a94d0d0" providerId="ADAL" clId="{B9A8A50D-7DF4-4000-A12A-FCDA5A6D06CC}" dt="2024-11-04T14:16:04.601" v="473" actId="113"/>
        <pc:sldMkLst>
          <pc:docMk/>
          <pc:sldMk cId="2169923525" sldId="268"/>
        </pc:sldMkLst>
        <pc:spChg chg="mod">
          <ac:chgData name="Mette Maria Storm" userId="6d196d33-0770-4d9f-a031-4df85a94d0d0" providerId="ADAL" clId="{B9A8A50D-7DF4-4000-A12A-FCDA5A6D06CC}" dt="2024-11-04T14:16:04.601" v="473" actId="113"/>
          <ac:spMkLst>
            <pc:docMk/>
            <pc:sldMk cId="2169923525" sldId="268"/>
            <ac:spMk id="3" creationId="{EA236BAC-29CF-6710-EE41-CD303BBACBFA}"/>
          </ac:spMkLst>
        </pc:spChg>
      </pc:sldChg>
      <pc:sldChg chg="modSp mod modAnim">
        <pc:chgData name="Mette Maria Storm" userId="6d196d33-0770-4d9f-a031-4df85a94d0d0" providerId="ADAL" clId="{B9A8A50D-7DF4-4000-A12A-FCDA5A6D06CC}" dt="2024-11-04T14:16:45.890" v="474" actId="6549"/>
        <pc:sldMkLst>
          <pc:docMk/>
          <pc:sldMk cId="1465590417" sldId="269"/>
        </pc:sldMkLst>
        <pc:spChg chg="mod">
          <ac:chgData name="Mette Maria Storm" userId="6d196d33-0770-4d9f-a031-4df85a94d0d0" providerId="ADAL" clId="{B9A8A50D-7DF4-4000-A12A-FCDA5A6D06CC}" dt="2024-11-04T14:16:45.890" v="474" actId="6549"/>
          <ac:spMkLst>
            <pc:docMk/>
            <pc:sldMk cId="1465590417" sldId="269"/>
            <ac:spMk id="2" creationId="{D329F5E9-F37A-A139-EACC-37026D53DFE9}"/>
          </ac:spMkLst>
        </pc:spChg>
      </pc:sldChg>
      <pc:sldChg chg="modSp mod modAnim">
        <pc:chgData name="Mette Maria Storm" userId="6d196d33-0770-4d9f-a031-4df85a94d0d0" providerId="ADAL" clId="{B9A8A50D-7DF4-4000-A12A-FCDA5A6D06CC}" dt="2024-11-04T14:07:48.598" v="290"/>
        <pc:sldMkLst>
          <pc:docMk/>
          <pc:sldMk cId="2393428696" sldId="270"/>
        </pc:sldMkLst>
        <pc:spChg chg="mod">
          <ac:chgData name="Mette Maria Storm" userId="6d196d33-0770-4d9f-a031-4df85a94d0d0" providerId="ADAL" clId="{B9A8A50D-7DF4-4000-A12A-FCDA5A6D06CC}" dt="2024-11-04T14:07:40.811" v="289" actId="6549"/>
          <ac:spMkLst>
            <pc:docMk/>
            <pc:sldMk cId="2393428696" sldId="270"/>
            <ac:spMk id="2" creationId="{D9F01166-8637-44E3-934B-D5BBE2ED57A1}"/>
          </ac:spMkLst>
        </pc:spChg>
      </pc:sldChg>
      <pc:sldChg chg="addSp modSp new mod modAnim">
        <pc:chgData name="Mette Maria Storm" userId="6d196d33-0770-4d9f-a031-4df85a94d0d0" providerId="ADAL" clId="{B9A8A50D-7DF4-4000-A12A-FCDA5A6D06CC}" dt="2024-11-04T14:06:03.139" v="275"/>
        <pc:sldMkLst>
          <pc:docMk/>
          <pc:sldMk cId="638051749" sldId="271"/>
        </pc:sldMkLst>
        <pc:spChg chg="add mod">
          <ac:chgData name="Mette Maria Storm" userId="6d196d33-0770-4d9f-a031-4df85a94d0d0" providerId="ADAL" clId="{B9A8A50D-7DF4-4000-A12A-FCDA5A6D06CC}" dt="2024-11-04T09:52:20.166" v="4" actId="255"/>
          <ac:spMkLst>
            <pc:docMk/>
            <pc:sldMk cId="638051749" sldId="271"/>
            <ac:spMk id="3" creationId="{DFB7CE84-02AE-0965-C6D7-4298F1EFC1C3}"/>
          </ac:spMkLst>
        </pc:spChg>
      </pc:sldChg>
      <pc:sldChg chg="modSp new del mod">
        <pc:chgData name="Mette Maria Storm" userId="6d196d33-0770-4d9f-a031-4df85a94d0d0" providerId="ADAL" clId="{B9A8A50D-7DF4-4000-A12A-FCDA5A6D06CC}" dt="2024-11-04T13:59:14.773" v="217" actId="47"/>
        <pc:sldMkLst>
          <pc:docMk/>
          <pc:sldMk cId="1891926684" sldId="272"/>
        </pc:sldMkLst>
        <pc:spChg chg="mod">
          <ac:chgData name="Mette Maria Storm" userId="6d196d33-0770-4d9f-a031-4df85a94d0d0" providerId="ADAL" clId="{B9A8A50D-7DF4-4000-A12A-FCDA5A6D06CC}" dt="2024-11-04T09:53:39.036" v="70" actId="20577"/>
          <ac:spMkLst>
            <pc:docMk/>
            <pc:sldMk cId="1891926684" sldId="272"/>
            <ac:spMk id="2" creationId="{71B86B4F-80E7-1392-01E6-6DD216B30A3C}"/>
          </ac:spMkLst>
        </pc:spChg>
        <pc:spChg chg="mod">
          <ac:chgData name="Mette Maria Storm" userId="6d196d33-0770-4d9f-a031-4df85a94d0d0" providerId="ADAL" clId="{B9A8A50D-7DF4-4000-A12A-FCDA5A6D06CC}" dt="2024-11-04T13:59:10.632" v="216" actId="5793"/>
          <ac:spMkLst>
            <pc:docMk/>
            <pc:sldMk cId="1891926684" sldId="272"/>
            <ac:spMk id="3" creationId="{98A476B0-8913-A8F3-283D-657CEFD6CB52}"/>
          </ac:spMkLst>
        </pc:spChg>
      </pc:sldChg>
    </pc:docChg>
  </pc:docChgLst>
  <pc:docChgLst>
    <pc:chgData name="Mette Maria Storm" userId="6d196d33-0770-4d9f-a031-4df85a94d0d0" providerId="ADAL" clId="{268608EA-21CE-439B-A852-08C7B8E3CE9C}"/>
    <pc:docChg chg="modSld">
      <pc:chgData name="Mette Maria Storm" userId="6d196d33-0770-4d9f-a031-4df85a94d0d0" providerId="ADAL" clId="{268608EA-21CE-439B-A852-08C7B8E3CE9C}" dt="2024-11-07T07:57:50.740" v="32"/>
      <pc:docMkLst>
        <pc:docMk/>
      </pc:docMkLst>
      <pc:sldChg chg="modNotesTx">
        <pc:chgData name="Mette Maria Storm" userId="6d196d33-0770-4d9f-a031-4df85a94d0d0" providerId="ADAL" clId="{268608EA-21CE-439B-A852-08C7B8E3CE9C}" dt="2024-11-07T07:56:56.476" v="23" actId="20577"/>
        <pc:sldMkLst>
          <pc:docMk/>
          <pc:sldMk cId="3815123914" sldId="259"/>
        </pc:sldMkLst>
      </pc:sldChg>
      <pc:sldChg chg="modAnim">
        <pc:chgData name="Mette Maria Storm" userId="6d196d33-0770-4d9f-a031-4df85a94d0d0" providerId="ADAL" clId="{268608EA-21CE-439B-A852-08C7B8E3CE9C}" dt="2024-11-07T07:57:50.740" v="32"/>
        <pc:sldMkLst>
          <pc:docMk/>
          <pc:sldMk cId="638051749" sldId="27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5EEBB-D88A-4E6E-9716-8CC4B9CDE8AE}" type="datetimeFigureOut">
              <a:rPr lang="da-DK" smtClean="0"/>
              <a:t>07-11-2024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68313" y="1233488"/>
            <a:ext cx="5921375" cy="33321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751388"/>
            <a:ext cx="5486400" cy="38877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9377363"/>
            <a:ext cx="2971800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4F5860-9863-4903-BE86-15EC8FDD72E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850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Dagens program: vi skal have styr på baser, licenser og søgning på nettet. Forklar hver enkelt kort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860-9863-4903-BE86-15EC8FDD72E1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145820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Grundlæggende går informationssøgning ud på 2 ting: spørgsmål og svar. Man har et ”problem” og skal finde de rigtige redskaber til at finde svarene. </a:t>
            </a:r>
          </a:p>
          <a:p>
            <a:r>
              <a:rPr lang="da-DK" dirty="0"/>
              <a:t>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860-9863-4903-BE86-15EC8FDD72E1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298226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I dag skal I oprette en profil her og så kigger vi på nogle af de grundlæggende funktioner herinde.  Formålet er at klæde jer på til at kunne bestille materialer fra hele Danmark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860-9863-4903-BE86-15EC8FDD72E1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6263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 kigger lidt på vores hjemmeside, så I kan navigere lidt overordnet her.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860-9863-4903-BE86-15EC8FDD72E1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15356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På </a:t>
            </a:r>
            <a:r>
              <a:rPr lang="da-DK" dirty="0" err="1"/>
              <a:t>Vorbib</a:t>
            </a:r>
            <a:r>
              <a:rPr lang="da-DK" dirty="0"/>
              <a:t> møder I en del licenser, som det vil være godt at have et vist kendskab til.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4F5860-9863-4903-BE86-15EC8FDD72E1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52567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/>
              <a:t>Klik for at redigere undertiteltypografien i masteren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k 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og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vne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ort med citat og nav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andt eller fal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a-DK"/>
              <a:t>Klik på ikonet for at tilføje et billede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orbib.d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gbib.dk/" TargetMode="External"/><Relationship Id="rId2" Type="http://schemas.openxmlformats.org/officeDocument/2006/relationships/hyperlink" Target="http://www.vordingborg-g&#253;m.dk/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/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F0BFCD-528B-4EBB-ABCD-A8B592A897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/>
              <a:t>Informationssøgning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FC478C86-32FA-47C2-AFDB-1E39D51CA0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2. G</a:t>
            </a:r>
          </a:p>
          <a:p>
            <a:r>
              <a:rPr lang="da-DK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628120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329F5E9-F37A-A139-EACC-37026D53DFE9}"/>
              </a:ext>
            </a:extLst>
          </p:cNvPr>
          <p:cNvSpPr txBox="1"/>
          <p:nvPr/>
        </p:nvSpPr>
        <p:spPr>
          <a:xfrm>
            <a:off x="935916" y="1021977"/>
            <a:ext cx="988627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200" b="1" dirty="0"/>
              <a:t>Vi kigger på hurtige søgefif, der kan bruges flere steder:</a:t>
            </a:r>
          </a:p>
          <a:p>
            <a:pPr algn="ctr"/>
            <a:endParaRPr lang="da-DK" sz="3200" b="1" dirty="0"/>
          </a:p>
          <a:p>
            <a:r>
              <a:rPr lang="da-DK" b="1" dirty="0" err="1"/>
              <a:t>Boolske</a:t>
            </a:r>
            <a:r>
              <a:rPr lang="da-DK" b="1" dirty="0"/>
              <a:t> operatorer</a:t>
            </a:r>
          </a:p>
          <a:p>
            <a:r>
              <a:rPr lang="da-DK" dirty="0"/>
              <a:t>OG/AND = søgning hvor begge ord indgår i en fremfundet post</a:t>
            </a:r>
          </a:p>
          <a:p>
            <a:r>
              <a:rPr lang="da-DK" dirty="0"/>
              <a:t>ELLER/OR = søgning hvor begge ord indgår, men ikke nødvendigvis i samme post</a:t>
            </a:r>
          </a:p>
          <a:p>
            <a:r>
              <a:rPr lang="da-DK" dirty="0"/>
              <a:t>IKKE/NOT =søgning hvor kun det ene ord indgår.</a:t>
            </a:r>
          </a:p>
          <a:p>
            <a:endParaRPr lang="da-DK" dirty="0"/>
          </a:p>
          <a:p>
            <a:r>
              <a:rPr lang="da-DK" b="1" dirty="0"/>
              <a:t>Mange steder skal du sætte  ” ”  om dit søgeord, fx ”terror”, ”terrorcelle” osv.</a:t>
            </a:r>
            <a:endParaRPr lang="da-DK" dirty="0"/>
          </a:p>
          <a:p>
            <a:endParaRPr lang="da-DK" dirty="0"/>
          </a:p>
          <a:p>
            <a:r>
              <a:rPr lang="da-DK" b="1" dirty="0"/>
              <a:t>Trunkering: </a:t>
            </a:r>
            <a:r>
              <a:rPr lang="da-DK" dirty="0"/>
              <a:t>Når du søger med trunkering, søger du på stammen af et ord og </a:t>
            </a:r>
          </a:p>
          <a:p>
            <a:r>
              <a:rPr lang="da-DK" dirty="0"/>
              <a:t>samtidig på alle dets forskellige endelser.</a:t>
            </a:r>
          </a:p>
          <a:p>
            <a:r>
              <a:rPr lang="da-DK" dirty="0"/>
              <a:t>Trunkeringstegn : *</a:t>
            </a:r>
          </a:p>
          <a:p>
            <a:r>
              <a:rPr lang="da-DK" dirty="0"/>
              <a:t>Fx. Terror*= terrorens, terrorcelle, terrorister, terrorangreb </a:t>
            </a:r>
            <a:r>
              <a:rPr lang="da-DK" dirty="0" err="1"/>
              <a:t>osv</a:t>
            </a:r>
            <a:r>
              <a:rPr lang="da-DK" dirty="0"/>
              <a:t>: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465590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1FF8CA8-356C-4E71-AAF0-2EDF9483791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901521" y="638176"/>
            <a:ext cx="10650828" cy="1113352"/>
          </a:xfrm>
        </p:spPr>
        <p:txBody>
          <a:bodyPr/>
          <a:lstStyle/>
          <a:p>
            <a:r>
              <a:rPr lang="da-DK" b="1" dirty="0"/>
              <a:t>I dag kigger vi på følgende: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11AD31A-16A2-4579-9A05-33A17A91781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237" y="1751528"/>
            <a:ext cx="10795112" cy="4468296"/>
          </a:xfrm>
        </p:spPr>
        <p:txBody>
          <a:bodyPr>
            <a:normAutofit/>
          </a:bodyPr>
          <a:lstStyle/>
          <a:p>
            <a:pPr algn="ctr"/>
            <a:endParaRPr lang="da-DK" sz="3100" dirty="0"/>
          </a:p>
          <a:p>
            <a:pPr marL="0" indent="0" algn="ctr">
              <a:buNone/>
            </a:pPr>
            <a:r>
              <a:rPr lang="da-DK" sz="3100" dirty="0"/>
              <a:t>Biblioteksbaser</a:t>
            </a:r>
          </a:p>
          <a:p>
            <a:pPr marL="0" indent="0" algn="ctr">
              <a:buNone/>
            </a:pPr>
            <a:r>
              <a:rPr lang="da-DK" sz="3100" dirty="0"/>
              <a:t>Bibliotekslicenser</a:t>
            </a:r>
          </a:p>
          <a:p>
            <a:pPr marL="0" indent="0" algn="ctr">
              <a:buNone/>
            </a:pPr>
            <a:r>
              <a:rPr lang="da-DK" sz="3100" dirty="0"/>
              <a:t>Internettet </a:t>
            </a:r>
          </a:p>
          <a:p>
            <a:pPr marL="0" indent="0" algn="ctr">
              <a:buNone/>
            </a:pPr>
            <a:endParaRPr lang="da-DK" sz="3100" dirty="0"/>
          </a:p>
          <a:p>
            <a:endParaRPr lang="da-DK" sz="8800" dirty="0"/>
          </a:p>
          <a:p>
            <a:endParaRPr lang="da-DK" sz="8800" b="1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512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019ADD8-C64B-4F2B-A89E-C879465764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85611" y="789480"/>
            <a:ext cx="9601200" cy="836612"/>
          </a:xfrm>
        </p:spPr>
        <p:txBody>
          <a:bodyPr>
            <a:normAutofit/>
          </a:bodyPr>
          <a:lstStyle/>
          <a:p>
            <a:r>
              <a:rPr lang="da-DK" sz="4000" b="1" dirty="0"/>
              <a:t>Informationssøgning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3BA8BA9-CB19-4DF7-A9F9-045AB28BE9D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19200" y="1997433"/>
            <a:ext cx="8159931" cy="3479800"/>
          </a:xfrm>
        </p:spPr>
        <p:txBody>
          <a:bodyPr numCol="1">
            <a:noAutofit/>
          </a:bodyPr>
          <a:lstStyle/>
          <a:p>
            <a:pPr marL="0" indent="0" algn="ctr">
              <a:buNone/>
            </a:pPr>
            <a:endParaRPr lang="da-DK" sz="3200" b="1" dirty="0"/>
          </a:p>
          <a:p>
            <a:pPr marL="0" indent="0" algn="ctr">
              <a:buNone/>
            </a:pPr>
            <a:r>
              <a:rPr lang="da-DK" sz="3200" b="1" dirty="0"/>
              <a:t>Hvad vil du gerne finde svar på </a:t>
            </a:r>
          </a:p>
          <a:p>
            <a:pPr marL="0" indent="0" algn="ctr">
              <a:buNone/>
            </a:pPr>
            <a:r>
              <a:rPr lang="da-DK" sz="3200" b="1" dirty="0"/>
              <a:t>Hvor skal du lede?</a:t>
            </a:r>
          </a:p>
          <a:p>
            <a:pPr marL="0" indent="0" algn="ctr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  <a:p>
            <a:pPr marL="0" indent="0">
              <a:buNone/>
            </a:pPr>
            <a:endParaRPr lang="da-DK" sz="2000" dirty="0"/>
          </a:p>
        </p:txBody>
      </p:sp>
    </p:spTree>
    <p:extLst>
      <p:ext uri="{BB962C8B-B14F-4D97-AF65-F5344CB8AC3E}">
        <p14:creationId xmlns:p14="http://schemas.microsoft.com/office/powerpoint/2010/main" val="3536563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DFB7CE84-02AE-0965-C6D7-4298F1EFC1C3}"/>
              </a:ext>
            </a:extLst>
          </p:cNvPr>
          <p:cNvSpPr txBox="1"/>
          <p:nvPr/>
        </p:nvSpPr>
        <p:spPr>
          <a:xfrm>
            <a:off x="2224007" y="1379350"/>
            <a:ext cx="69316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da-DK" sz="4000" b="1" dirty="0"/>
              <a:t>Bibliotek.dk: </a:t>
            </a:r>
          </a:p>
          <a:p>
            <a:pPr algn="ctr"/>
            <a:r>
              <a:rPr lang="da-DK" sz="4000" dirty="0"/>
              <a:t>Hele landets biblioteksbase</a:t>
            </a:r>
          </a:p>
          <a:p>
            <a:pPr algn="ctr"/>
            <a:r>
              <a:rPr lang="da-DK" sz="4000" dirty="0"/>
              <a:t>Alle </a:t>
            </a:r>
            <a:r>
              <a:rPr lang="da-DK" sz="4000" dirty="0" err="1"/>
              <a:t>folke</a:t>
            </a:r>
            <a:r>
              <a:rPr lang="da-DK" sz="4000" dirty="0"/>
              <a:t>-, fag- og forskningsbiblioteker</a:t>
            </a:r>
          </a:p>
          <a:p>
            <a:pPr algn="ctr"/>
            <a:r>
              <a:rPr lang="da-DK" sz="4000" dirty="0"/>
              <a:t>Ca. 14 millioner poster</a:t>
            </a:r>
          </a:p>
        </p:txBody>
      </p:sp>
    </p:spTree>
    <p:extLst>
      <p:ext uri="{BB962C8B-B14F-4D97-AF65-F5344CB8AC3E}">
        <p14:creationId xmlns:p14="http://schemas.microsoft.com/office/powerpoint/2010/main" val="638051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9B28EC4-143A-78E1-BFA5-A7715FE5AE8A}"/>
              </a:ext>
            </a:extLst>
          </p:cNvPr>
          <p:cNvSpPr txBox="1"/>
          <p:nvPr/>
        </p:nvSpPr>
        <p:spPr>
          <a:xfrm>
            <a:off x="927100" y="1282700"/>
            <a:ext cx="906598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a-DK" sz="4400" b="1" dirty="0"/>
          </a:p>
          <a:p>
            <a:pPr algn="ctr"/>
            <a:r>
              <a:rPr lang="da-DK" sz="2200" b="1" dirty="0"/>
              <a:t>Vordingborg Bibliotekerne</a:t>
            </a:r>
            <a:r>
              <a:rPr lang="da-DK" sz="2200" dirty="0"/>
              <a:t>:</a:t>
            </a:r>
          </a:p>
          <a:p>
            <a:pPr algn="ctr"/>
            <a:r>
              <a:rPr lang="da-DK" sz="2200" dirty="0">
                <a:hlinkClick r:id="rId3"/>
              </a:rPr>
              <a:t>www.vorbib.dk</a:t>
            </a:r>
            <a:endParaRPr lang="da-DK" sz="2200" dirty="0"/>
          </a:p>
          <a:p>
            <a:pPr algn="ctr"/>
            <a:r>
              <a:rPr lang="da-DK" sz="2200" dirty="0"/>
              <a:t> 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Ca. 115.000 fysiske materialer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Mange millioner artikler – fuldtekst og henvisninger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Poster på streamingfilm, podcasts, digitale artikler og lydbøger.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200" dirty="0"/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sz="2200" dirty="0"/>
          </a:p>
          <a:p>
            <a:pPr algn="ctr">
              <a:buClr>
                <a:schemeClr val="accent1"/>
              </a:buClr>
            </a:pPr>
            <a:r>
              <a:rPr lang="da-DK" sz="2200" dirty="0"/>
              <a:t> </a:t>
            </a:r>
          </a:p>
        </p:txBody>
      </p:sp>
      <p:sp>
        <p:nvSpPr>
          <p:cNvPr id="4" name="Tekstfelt 3">
            <a:extLst>
              <a:ext uri="{FF2B5EF4-FFF2-40B4-BE49-F238E27FC236}">
                <a16:creationId xmlns:a16="http://schemas.microsoft.com/office/drawing/2014/main" id="{C41397F4-7043-2868-582F-900893D76868}"/>
              </a:ext>
            </a:extLst>
          </p:cNvPr>
          <p:cNvSpPr txBox="1"/>
          <p:nvPr/>
        </p:nvSpPr>
        <p:spPr>
          <a:xfrm>
            <a:off x="768350" y="5575300"/>
            <a:ext cx="106553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744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EA236BAC-29CF-6710-EE41-CD303BBACBFA}"/>
              </a:ext>
            </a:extLst>
          </p:cNvPr>
          <p:cNvSpPr txBox="1"/>
          <p:nvPr/>
        </p:nvSpPr>
        <p:spPr>
          <a:xfrm>
            <a:off x="1031965" y="1345475"/>
            <a:ext cx="10116821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</a:pPr>
            <a:endParaRPr lang="da-DK" sz="4400" b="1" dirty="0"/>
          </a:p>
          <a:p>
            <a:pPr lvl="1">
              <a:buClr>
                <a:schemeClr val="accent1"/>
              </a:buClr>
            </a:pPr>
            <a:r>
              <a:rPr lang="da-DK" sz="4400" b="1" dirty="0"/>
              <a:t>				</a:t>
            </a:r>
            <a:r>
              <a:rPr lang="da-DK" sz="2200" b="1" dirty="0"/>
              <a:t>Licenser</a:t>
            </a:r>
            <a:r>
              <a:rPr lang="da-DK" sz="2200" dirty="0"/>
              <a:t>:</a:t>
            </a:r>
          </a:p>
          <a:p>
            <a:pPr lvl="1">
              <a:buClr>
                <a:schemeClr val="accent1"/>
              </a:buClr>
            </a:pPr>
            <a:endParaRPr lang="da-DK" sz="2200" dirty="0"/>
          </a:p>
          <a:p>
            <a:pPr marL="1714500" lvl="3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b="1" dirty="0" err="1"/>
              <a:t>Ebook</a:t>
            </a:r>
            <a:r>
              <a:rPr lang="da-DK" sz="2200" b="1" dirty="0"/>
              <a:t> Central: </a:t>
            </a:r>
            <a:r>
              <a:rPr lang="da-DK" sz="2200" dirty="0"/>
              <a:t>udenlandske </a:t>
            </a:r>
            <a:r>
              <a:rPr lang="da-DK" sz="2200" dirty="0" err="1"/>
              <a:t>ebøger</a:t>
            </a:r>
            <a:r>
              <a:rPr lang="da-DK" sz="2200" dirty="0"/>
              <a:t>  </a:t>
            </a:r>
          </a:p>
          <a:p>
            <a:pPr marL="1714500" lvl="3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b="1" dirty="0" err="1"/>
              <a:t>Faktalink</a:t>
            </a:r>
            <a:r>
              <a:rPr lang="da-DK" sz="2200" b="1" dirty="0"/>
              <a:t>:</a:t>
            </a:r>
            <a:r>
              <a:rPr lang="da-DK" sz="2200" dirty="0"/>
              <a:t> artikler med kilder</a:t>
            </a:r>
          </a:p>
          <a:p>
            <a:pPr marL="1714500" lvl="3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b="1" dirty="0"/>
              <a:t>Gale High School &amp; Science: </a:t>
            </a:r>
            <a:r>
              <a:rPr lang="da-DK" sz="2200" dirty="0"/>
              <a:t>artikler, video, lydklip, nyhedsartikler </a:t>
            </a:r>
            <a:r>
              <a:rPr lang="da-DK" sz="2200" dirty="0" err="1"/>
              <a:t>osv</a:t>
            </a:r>
            <a:endParaRPr lang="da-DK" sz="2200" dirty="0"/>
          </a:p>
          <a:p>
            <a:pPr marL="1714500" lvl="3" indent="-34290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b="1" dirty="0" err="1"/>
              <a:t>Britannica</a:t>
            </a:r>
            <a:r>
              <a:rPr lang="da-DK" sz="2200" b="1" dirty="0"/>
              <a:t> </a:t>
            </a:r>
            <a:r>
              <a:rPr lang="da-DK" sz="2200" b="1" dirty="0" err="1"/>
              <a:t>ImageQuest</a:t>
            </a:r>
            <a:r>
              <a:rPr lang="da-DK" sz="2200" dirty="0"/>
              <a:t>: billeder</a:t>
            </a:r>
          </a:p>
          <a:p>
            <a:pPr algn="ctr"/>
            <a:endParaRPr lang="da-DK" sz="1800" b="1" dirty="0"/>
          </a:p>
          <a:p>
            <a:pPr algn="ctr"/>
            <a:endParaRPr lang="da-DK" sz="1800" b="1" dirty="0"/>
          </a:p>
        </p:txBody>
      </p:sp>
    </p:spTree>
    <p:extLst>
      <p:ext uri="{BB962C8B-B14F-4D97-AF65-F5344CB8AC3E}">
        <p14:creationId xmlns:p14="http://schemas.microsoft.com/office/powerpoint/2010/main" val="2169923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felt 1">
            <a:extLst>
              <a:ext uri="{FF2B5EF4-FFF2-40B4-BE49-F238E27FC236}">
                <a16:creationId xmlns:a16="http://schemas.microsoft.com/office/drawing/2014/main" id="{D9F01166-8637-44E3-934B-D5BBE2ED57A1}"/>
              </a:ext>
            </a:extLst>
          </p:cNvPr>
          <p:cNvSpPr txBox="1"/>
          <p:nvPr/>
        </p:nvSpPr>
        <p:spPr>
          <a:xfrm>
            <a:off x="641022" y="1621408"/>
            <a:ext cx="10067827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2400" b="1" dirty="0"/>
              <a:t>Skolens Bibliotek</a:t>
            </a:r>
            <a:r>
              <a:rPr lang="da-DK" sz="2400" dirty="0"/>
              <a:t>:</a:t>
            </a:r>
          </a:p>
          <a:p>
            <a:pPr algn="ctr"/>
            <a:r>
              <a:rPr lang="da-DK" dirty="0">
                <a:hlinkClick r:id="rId2"/>
              </a:rPr>
              <a:t>www.vordingborg-gým.dk</a:t>
            </a:r>
            <a:endParaRPr lang="da-DK" dirty="0"/>
          </a:p>
          <a:p>
            <a:pPr algn="ctr"/>
            <a:r>
              <a:rPr lang="da-DK" dirty="0"/>
              <a:t> 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dirty="0"/>
              <a:t>Kalender for betjent bibliotek</a:t>
            </a:r>
          </a:p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a-DK" dirty="0"/>
              <a:t>Mail til bibliotekar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Søgefif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Adgang til </a:t>
            </a:r>
            <a:r>
              <a:rPr lang="da-DK" dirty="0" err="1"/>
              <a:t>Informedia</a:t>
            </a:r>
            <a:r>
              <a:rPr lang="da-DK" dirty="0"/>
              <a:t> - artikler</a:t>
            </a:r>
          </a:p>
          <a:p>
            <a:pPr algn="ctr"/>
            <a:endParaRPr lang="da-DK" dirty="0"/>
          </a:p>
          <a:p>
            <a:pPr algn="ctr"/>
            <a:r>
              <a:rPr lang="da-DK" dirty="0">
                <a:hlinkClick r:id="rId3"/>
              </a:rPr>
              <a:t>www.vgbib.dk</a:t>
            </a:r>
            <a:r>
              <a:rPr lang="da-DK" dirty="0"/>
              <a:t> 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dirty="0"/>
              <a:t>Ca. 8000 materialer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endParaRPr lang="da-DK" dirty="0"/>
          </a:p>
          <a:p>
            <a:pPr algn="ctr">
              <a:buClr>
                <a:schemeClr val="accent1"/>
              </a:buClr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393428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95F6A5CD-9773-57EA-27F8-45B1A4D7454A}"/>
              </a:ext>
            </a:extLst>
          </p:cNvPr>
          <p:cNvSpPr txBox="1"/>
          <p:nvPr/>
        </p:nvSpPr>
        <p:spPr>
          <a:xfrm>
            <a:off x="1029677" y="997565"/>
            <a:ext cx="9880599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da-DK" sz="2200" b="1" dirty="0"/>
          </a:p>
          <a:p>
            <a:pPr algn="ctr"/>
            <a:r>
              <a:rPr lang="da-DK" sz="2400" b="1" dirty="0" err="1"/>
              <a:t>Infomedia</a:t>
            </a:r>
            <a:r>
              <a:rPr lang="da-DK" sz="2400" b="1" dirty="0"/>
              <a:t>: </a:t>
            </a:r>
          </a:p>
          <a:p>
            <a:pPr algn="ctr"/>
            <a:endParaRPr lang="da-DK" sz="2400" b="1" dirty="0"/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digitalt mediearkiv - artikler fra det samlede mediebillede i DK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Ca. 75 millioner artikler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Dagblade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Ugeblade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Ugeaviser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Magasiner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Webmedier </a:t>
            </a:r>
          </a:p>
          <a:p>
            <a:pPr marL="342900" indent="-342900" algn="ctr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da-DK" sz="2200" dirty="0"/>
              <a:t>Nyhedsbureauer </a:t>
            </a:r>
          </a:p>
          <a:p>
            <a:endParaRPr lang="da-DK" sz="2200" dirty="0"/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2337507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B2D580A-63C0-4648-AC64-0E71F68B367D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236372" y="1030310"/>
            <a:ext cx="9660228" cy="50422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b="1" dirty="0"/>
              <a:t>Google: målret din søgning med avanceret søgning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Find ”indstillinger” i højre hjørne på </a:t>
            </a:r>
            <a:r>
              <a:rPr lang="da-DK" dirty="0">
                <a:hlinkClick r:id="rId2"/>
              </a:rPr>
              <a:t>www.google.com</a:t>
            </a:r>
            <a:r>
              <a:rPr lang="da-DK" dirty="0"/>
              <a:t> – ”</a:t>
            </a:r>
            <a:r>
              <a:rPr lang="da-DK" dirty="0" err="1"/>
              <a:t>advanced</a:t>
            </a:r>
            <a:r>
              <a:rPr lang="da-DK" dirty="0"/>
              <a:t> </a:t>
            </a:r>
            <a:r>
              <a:rPr lang="da-DK" dirty="0" err="1"/>
              <a:t>search</a:t>
            </a:r>
            <a:r>
              <a:rPr lang="da-DK" dirty="0"/>
              <a:t>”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a-DK" dirty="0"/>
              <a:t>Eller skriv i søgefelt: ”</a:t>
            </a:r>
            <a:r>
              <a:rPr lang="da-DK" dirty="0" err="1"/>
              <a:t>advanced</a:t>
            </a:r>
            <a:r>
              <a:rPr lang="da-DK" dirty="0"/>
              <a:t> </a:t>
            </a:r>
            <a:r>
              <a:rPr lang="da-DK" dirty="0" err="1"/>
              <a:t>search</a:t>
            </a:r>
            <a:r>
              <a:rPr lang="da-DK" dirty="0"/>
              <a:t>”</a:t>
            </a:r>
          </a:p>
          <a:p>
            <a:pPr>
              <a:buFont typeface="Wingdings" panose="05000000000000000000" pitchFamily="2" charset="2"/>
              <a:buChar char="§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034808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sk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B4A4C0B6D2E6F488B50D53310438749" ma:contentTypeVersion="11" ma:contentTypeDescription="Opret et nyt dokument." ma:contentTypeScope="" ma:versionID="aacfd7da34ab5035336c0d12e55c9cd2">
  <xsd:schema xmlns:xsd="http://www.w3.org/2001/XMLSchema" xmlns:xs="http://www.w3.org/2001/XMLSchema" xmlns:p="http://schemas.microsoft.com/office/2006/metadata/properties" xmlns:ns3="e76c0855-3930-4046-9428-6a95801594e4" targetNamespace="http://schemas.microsoft.com/office/2006/metadata/properties" ma:root="true" ma:fieldsID="f237efd712df891ded52d077bd2e4618" ns3:_="">
    <xsd:import namespace="e76c0855-3930-4046-9428-6a95801594e4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c0855-3930-4046-9428-6a95801594e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CD0D710-6DA3-4DFD-AFF4-08AE426F14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6c0855-3930-4046-9428-6a95801594e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FF4B1F-C274-4E8A-8148-D54E961278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B76660D-F97A-4C69-8067-D96ABE896A2A}">
  <ds:schemaRefs>
    <ds:schemaRef ds:uri="http://schemas.microsoft.com/office/infopath/2007/PartnerControls"/>
    <ds:schemaRef ds:uri="http://schemas.microsoft.com/office/2006/documentManagement/types"/>
    <ds:schemaRef ds:uri="http://purl.org/dc/terms/"/>
    <ds:schemaRef ds:uri="e76c0855-3930-4046-9428-6a95801594e4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1413</TotalTime>
  <Words>441</Words>
  <Application>Microsoft Office PowerPoint</Application>
  <PresentationFormat>Widescreen</PresentationFormat>
  <Paragraphs>89</Paragraphs>
  <Slides>10</Slides>
  <Notes>5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10</vt:i4>
      </vt:variant>
    </vt:vector>
  </HeadingPairs>
  <TitlesOfParts>
    <vt:vector size="15" baseType="lpstr">
      <vt:lpstr>Aptos</vt:lpstr>
      <vt:lpstr>Arial</vt:lpstr>
      <vt:lpstr>Garamond</vt:lpstr>
      <vt:lpstr>Wingdings</vt:lpstr>
      <vt:lpstr>Organisk</vt:lpstr>
      <vt:lpstr>Informationssøgning</vt:lpstr>
      <vt:lpstr>I dag kigger vi på følgende:</vt:lpstr>
      <vt:lpstr>Informationssøgning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Informationssøgning</dc:title>
  <dc:creator>Mette Maria Storm</dc:creator>
  <cp:lastModifiedBy>Mette Maria Storm</cp:lastModifiedBy>
  <cp:revision>19</cp:revision>
  <cp:lastPrinted>2023-11-09T09:06:25Z</cp:lastPrinted>
  <dcterms:created xsi:type="dcterms:W3CDTF">2022-03-15T19:33:13Z</dcterms:created>
  <dcterms:modified xsi:type="dcterms:W3CDTF">2024-11-07T07:57:55Z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0x0101003B4A4C0B6D2E6F488B50D53310438749</vt:lpwstr>
  </property>
</Properties>
</file>